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376863" cy="7169150" type="B5ISO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2957C-734F-4FBB-910F-B7C8D314B5A5}" v="140" dt="2023-01-05T08:05:26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173285"/>
            <a:ext cx="4570334" cy="2495926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3765464"/>
            <a:ext cx="4032647" cy="1730885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13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43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381691"/>
            <a:ext cx="1159386" cy="607552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381691"/>
            <a:ext cx="3410947" cy="607552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51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1787311"/>
            <a:ext cx="4637544" cy="2982167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4797690"/>
            <a:ext cx="4637544" cy="1568251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0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1908454"/>
            <a:ext cx="2285167" cy="4548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1908454"/>
            <a:ext cx="2285167" cy="4548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5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381693"/>
            <a:ext cx="4637544" cy="138570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1757438"/>
            <a:ext cx="2274665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2618731"/>
            <a:ext cx="2274665" cy="38517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1757438"/>
            <a:ext cx="2285867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2618731"/>
            <a:ext cx="2285867" cy="38517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52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43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42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032226"/>
            <a:ext cx="2722037" cy="509474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3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032226"/>
            <a:ext cx="2722037" cy="509474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31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381693"/>
            <a:ext cx="4637544" cy="138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1908454"/>
            <a:ext cx="4637544" cy="454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CA8A-3199-4928-B9CE-03CA82AB0B0C}" type="datetimeFigureOut">
              <a:rPr lang="it-IT" smtClean="0"/>
              <a:t>05/01/2023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6644741"/>
            <a:ext cx="181469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DB5BA-88A3-4D6C-939B-186434B584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1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7667" rtl="0" eaLnBrk="1" latinLnBrk="0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39427E-31B1-78EB-E21E-DDD9BD6D7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5" y="2050012"/>
            <a:ext cx="5169528" cy="3250194"/>
          </a:xfrm>
        </p:spPr>
        <p:txBody>
          <a:bodyPr>
            <a:noAutofit/>
          </a:bodyPr>
          <a:lstStyle/>
          <a:p>
            <a:r>
              <a:rPr lang="it-IT" sz="1600" b="1" dirty="0"/>
              <a:t>VENOSOUS DIAGNOSTICS</a:t>
            </a:r>
            <a:br>
              <a:rPr lang="it-IT" sz="1600" dirty="0"/>
            </a:br>
            <a:r>
              <a:rPr lang="it-IT" sz="1600" dirty="0"/>
              <a:t>€1000</a:t>
            </a:r>
            <a:br>
              <a:rPr lang="it-IT" sz="1600" dirty="0"/>
            </a:br>
            <a:r>
              <a:rPr lang="it-IT" sz="1600" dirty="0" err="1"/>
              <a:t>Ecocolor</a:t>
            </a:r>
            <a:r>
              <a:rPr lang="it-IT" sz="1600" dirty="0"/>
              <a:t> Doppler </a:t>
            </a:r>
            <a:r>
              <a:rPr lang="it-IT" sz="1600" dirty="0" err="1"/>
              <a:t>venous</a:t>
            </a:r>
            <a:r>
              <a:rPr lang="it-IT" sz="1600" dirty="0"/>
              <a:t>, </a:t>
            </a:r>
            <a:r>
              <a:rPr lang="it-IT" sz="1600" dirty="0" err="1"/>
              <a:t>transillumination</a:t>
            </a:r>
            <a:r>
              <a:rPr lang="it-IT" sz="1600" dirty="0"/>
              <a:t> </a:t>
            </a:r>
            <a:br>
              <a:rPr lang="it-IT" sz="1600" dirty="0"/>
            </a:b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Vascular</a:t>
            </a:r>
            <a:r>
              <a:rPr lang="it-IT" sz="1600" dirty="0"/>
              <a:t> </a:t>
            </a:r>
            <a:r>
              <a:rPr lang="it-IT" sz="1600" dirty="0" err="1"/>
              <a:t>anatomy</a:t>
            </a:r>
            <a:r>
              <a:rPr lang="it-IT" sz="1600" dirty="0"/>
              <a:t> and </a:t>
            </a:r>
            <a:r>
              <a:rPr lang="it-IT" sz="1600" dirty="0" err="1"/>
              <a:t>physiology</a:t>
            </a:r>
            <a:r>
              <a:rPr lang="it-IT" sz="1600" dirty="0"/>
              <a:t> (</a:t>
            </a:r>
            <a:r>
              <a:rPr lang="it-IT" sz="1600" dirty="0" err="1"/>
              <a:t>haemodynamics</a:t>
            </a:r>
            <a:r>
              <a:rPr lang="it-IT" sz="1600" dirty="0"/>
              <a:t>).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Superficial</a:t>
            </a:r>
            <a:r>
              <a:rPr lang="it-IT" sz="1600" dirty="0"/>
              <a:t> </a:t>
            </a:r>
            <a:r>
              <a:rPr lang="it-IT" sz="1600" dirty="0" err="1"/>
              <a:t>venous</a:t>
            </a:r>
            <a:r>
              <a:rPr lang="it-IT" sz="1600" dirty="0"/>
              <a:t> </a:t>
            </a:r>
            <a:r>
              <a:rPr lang="it-IT" sz="1600" dirty="0" err="1"/>
              <a:t>circulation</a:t>
            </a:r>
            <a:r>
              <a:rPr lang="it-IT" sz="1600" dirty="0"/>
              <a:t>.</a:t>
            </a:r>
            <a:br>
              <a:rPr lang="it-IT" sz="1600" dirty="0"/>
            </a:br>
            <a:r>
              <a:rPr lang="it-IT" sz="1600" dirty="0"/>
              <a:t>- Deep </a:t>
            </a:r>
            <a:r>
              <a:rPr lang="it-IT" sz="1600" dirty="0" err="1"/>
              <a:t>venous</a:t>
            </a:r>
            <a:r>
              <a:rPr lang="it-IT" sz="1600" dirty="0"/>
              <a:t> </a:t>
            </a:r>
            <a:r>
              <a:rPr lang="it-IT" sz="1600" dirty="0" err="1"/>
              <a:t>circulation</a:t>
            </a:r>
            <a:r>
              <a:rPr lang="it-IT" sz="1600" dirty="0"/>
              <a:t>.</a:t>
            </a:r>
            <a:br>
              <a:rPr lang="it-IT" sz="1600" dirty="0"/>
            </a:br>
            <a:r>
              <a:rPr lang="it-IT" sz="1600" dirty="0"/>
              <a:t>- CUS (</a:t>
            </a:r>
            <a:r>
              <a:rPr lang="it-IT" sz="1600" dirty="0" err="1"/>
              <a:t>ultrasonographic</a:t>
            </a:r>
            <a:r>
              <a:rPr lang="it-IT" sz="1600" dirty="0"/>
              <a:t> </a:t>
            </a:r>
            <a:r>
              <a:rPr lang="it-IT" sz="1600" dirty="0" err="1"/>
              <a:t>compression</a:t>
            </a:r>
            <a:r>
              <a:rPr lang="it-IT" sz="1600" dirty="0"/>
              <a:t>). 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Venous</a:t>
            </a:r>
            <a:r>
              <a:rPr lang="it-IT" sz="1600" dirty="0"/>
              <a:t> </a:t>
            </a:r>
            <a:r>
              <a:rPr lang="it-IT" sz="1600" dirty="0" err="1"/>
              <a:t>thrombosis</a:t>
            </a:r>
            <a:r>
              <a:rPr lang="it-IT" sz="1600" dirty="0"/>
              <a:t>: </a:t>
            </a:r>
            <a:r>
              <a:rPr lang="it-IT" sz="1600" dirty="0" err="1"/>
              <a:t>Diagnosis</a:t>
            </a:r>
            <a:r>
              <a:rPr lang="it-IT" sz="1600" dirty="0"/>
              <a:t> with </a:t>
            </a:r>
            <a:r>
              <a:rPr lang="it-IT" sz="1600" dirty="0" err="1"/>
              <a:t>echocolour</a:t>
            </a:r>
            <a:r>
              <a:rPr lang="it-IT" sz="1600" dirty="0"/>
              <a:t> Doppler.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Heparin</a:t>
            </a:r>
            <a:r>
              <a:rPr lang="it-IT" sz="1600" dirty="0"/>
              <a:t> therapy and therapy with </a:t>
            </a:r>
            <a:r>
              <a:rPr lang="it-IT" sz="1600" dirty="0" err="1"/>
              <a:t>NAOs</a:t>
            </a:r>
            <a:r>
              <a:rPr lang="it-IT" sz="1600" dirty="0"/>
              <a:t>.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Elastocompression</a:t>
            </a:r>
            <a:r>
              <a:rPr lang="it-IT" sz="1600" dirty="0"/>
              <a:t> therapy.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Examination</a:t>
            </a:r>
            <a:r>
              <a:rPr lang="it-IT" sz="1600" dirty="0"/>
              <a:t> and reporting.</a:t>
            </a:r>
            <a:br>
              <a:rPr lang="it-IT" sz="1600" dirty="0"/>
            </a:br>
            <a:r>
              <a:rPr lang="it-IT" sz="1600" dirty="0"/>
              <a:t>- Setting up an </a:t>
            </a:r>
            <a:r>
              <a:rPr lang="it-IT" sz="1600" dirty="0" err="1"/>
              <a:t>outpatient</a:t>
            </a:r>
            <a:r>
              <a:rPr lang="it-IT" sz="1600" dirty="0"/>
              <a:t> </a:t>
            </a:r>
            <a:r>
              <a:rPr lang="it-IT" sz="1600" dirty="0" err="1"/>
              <a:t>venous</a:t>
            </a:r>
            <a:r>
              <a:rPr lang="it-IT" sz="1600" dirty="0"/>
              <a:t> </a:t>
            </a:r>
            <a:r>
              <a:rPr lang="it-IT" sz="1600" dirty="0" err="1"/>
              <a:t>diagnostics</a:t>
            </a:r>
            <a:r>
              <a:rPr lang="it-IT" sz="1600" dirty="0"/>
              <a:t> clinic.</a:t>
            </a:r>
            <a:br>
              <a:rPr lang="it-IT" sz="1600" dirty="0"/>
            </a:br>
            <a:r>
              <a:rPr lang="it-IT" sz="1600" dirty="0"/>
              <a:t>- </a:t>
            </a:r>
            <a:r>
              <a:rPr lang="it-IT" sz="1600" dirty="0" err="1"/>
              <a:t>Practical</a:t>
            </a:r>
            <a:r>
              <a:rPr lang="it-IT" sz="1600" dirty="0"/>
              <a:t> session in the </a:t>
            </a:r>
            <a:r>
              <a:rPr lang="it-IT" sz="1600" dirty="0" err="1"/>
              <a:t>outpatient</a:t>
            </a:r>
            <a:r>
              <a:rPr lang="it-IT" sz="1600" dirty="0"/>
              <a:t> clinic (3 hours).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12C6CFC-B78A-2803-A7D0-96452E77A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18" y="88289"/>
            <a:ext cx="1400175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09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92</Words>
  <Application>Microsoft Office PowerPoint</Application>
  <PresentationFormat>Formato B5 (ISO) (176x250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VENOSOUS DIAGNOSTICS €1000 Ecocolor Doppler venous, transillumination   - Vascular anatomy and physiology (haemodynamics). - Superficial venous circulation. - Deep venous circulation. - CUS (ultrasonographic compression).  - Venous thrombosis: Diagnosis with echocolour Doppler. - Heparin therapy and therapy with NAOs. - Elastocompression therapy. - Examination and reporting. - Setting up an outpatient venous diagnostics clinic. - Practical session in the outpatient clinic (3 hours).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PHLEBOCOURSE €4900 From diagnostics to functional and aesthetic treatments.    Diagnostics (Echocolor Doppler, transillumination). Venous vascular accesses (live and with simulators). Functional treatments with scleromousse with/without ultrasound. Functional treatments with thermoablative techniques (Laser/RF) Functional treatments with MOCA/Flebogrif, Glue, ... Phlebo-aesthetic treatments with scleromousse, laser, diathermy</dc:title>
  <dc:creator>Dr. Christian Baraldi</dc:creator>
  <cp:lastModifiedBy>Dr. Christian Baraldi</cp:lastModifiedBy>
  <cp:revision>2</cp:revision>
  <dcterms:created xsi:type="dcterms:W3CDTF">2023-01-05T07:55:43Z</dcterms:created>
  <dcterms:modified xsi:type="dcterms:W3CDTF">2023-01-05T08:07:59Z</dcterms:modified>
</cp:coreProperties>
</file>